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2"/>
  </p:sldMasterIdLst>
  <p:notesMasterIdLst>
    <p:notesMasterId r:id="rId14"/>
  </p:notesMasterIdLst>
  <p:handoutMasterIdLst>
    <p:handoutMasterId r:id="rId15"/>
  </p:handoutMasterIdLst>
  <p:sldIdLst>
    <p:sldId id="268" r:id="rId3"/>
    <p:sldId id="269" r:id="rId4"/>
    <p:sldId id="279" r:id="rId5"/>
    <p:sldId id="280" r:id="rId6"/>
    <p:sldId id="281" r:id="rId7"/>
    <p:sldId id="282" r:id="rId8"/>
    <p:sldId id="285" r:id="rId9"/>
    <p:sldId id="283" r:id="rId10"/>
    <p:sldId id="271" r:id="rId11"/>
    <p:sldId id="284" r:id="rId12"/>
    <p:sldId id="27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6" y="69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4FB8F-ED15-48AB-97BD-17129D4E699D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B3739-9081-478F-812E-AE7CE1406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104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9D437-CD83-4825-AD0D-5E7B341BC79B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CF8BB-EBC7-4B8F-9632-A5A136FBB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6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39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633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100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858000" cy="3200400"/>
          </a:xfrm>
        </p:spPr>
        <p:txBody>
          <a:bodyPr anchor="b">
            <a:normAutofit/>
          </a:bodyPr>
          <a:lstStyle>
            <a:lvl1pPr algn="l">
              <a:lnSpc>
                <a:spcPct val="75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956180"/>
            <a:ext cx="6858000" cy="109728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42120" y="380999"/>
            <a:ext cx="2011680" cy="6096001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1199" y="380999"/>
            <a:ext cx="7074859" cy="60960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22960"/>
            <a:ext cx="8686800" cy="201168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834640"/>
            <a:ext cx="8686800" cy="109728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8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18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12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18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18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9420" y="408993"/>
            <a:ext cx="4800937" cy="1828800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491" y="381000"/>
            <a:ext cx="5489510" cy="5791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9420" y="2237793"/>
            <a:ext cx="4800937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248" y="384048"/>
            <a:ext cx="4800600" cy="18288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ln>
            <a:noFill/>
          </a:ln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6249" y="2240280"/>
            <a:ext cx="4799140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120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987419"/>
            <a:ext cx="9372600" cy="4483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631790" y="5691673"/>
            <a:ext cx="280731" cy="778847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l">
              <a:defRPr sz="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31790" y="365125"/>
            <a:ext cx="280730" cy="5139936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3321" y="6268940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5" y="5698887"/>
            <a:ext cx="1143160" cy="77163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4320" algn="l" defTabSz="914400" rtl="0" eaLnBrk="1" latinLnBrk="0" hangingPunct="1">
        <a:lnSpc>
          <a:spcPct val="90000"/>
        </a:lnSpc>
        <a:spcBef>
          <a:spcPts val="1200"/>
        </a:spcBef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azure.microsoft.com/en-us/documentation/services/service-bus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azure.microsoft.com/en-us/services/service-bu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595" y="1762896"/>
            <a:ext cx="6944497" cy="2442597"/>
          </a:xfrm>
        </p:spPr>
        <p:txBody>
          <a:bodyPr/>
          <a:lstStyle/>
          <a:p>
            <a:r>
              <a:rPr lang="en-US" dirty="0" smtClean="0"/>
              <a:t>Azure</a:t>
            </a:r>
            <a:br>
              <a:rPr lang="en-US" dirty="0" smtClean="0"/>
            </a:br>
            <a:r>
              <a:rPr lang="en-US" dirty="0" smtClean="0"/>
              <a:t>Service Bus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8092" y="4275361"/>
            <a:ext cx="6858000" cy="1097280"/>
          </a:xfrm>
        </p:spPr>
        <p:txBody>
          <a:bodyPr/>
          <a:lstStyle/>
          <a:p>
            <a:r>
              <a:rPr lang="en-US" dirty="0" smtClean="0"/>
              <a:t>Justin Saraceno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171" y="4205493"/>
            <a:ext cx="3810532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5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https://azure.microsoft.com/en-us/documentation/services/service-bus/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JUSTI_~1\AppData\Local\Temp\SNAGHTML1a87d4dc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6890007" cy="486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64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468" y="1530021"/>
            <a:ext cx="6487430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1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Co-organizer Triangle .NET User Group (TRINUG)</a:t>
            </a:r>
            <a:endParaRPr lang="en-US" dirty="0" smtClean="0"/>
          </a:p>
          <a:p>
            <a:r>
              <a:rPr lang="en-US" dirty="0" smtClean="0"/>
              <a:t>Co-organizer of Raleigh Code Camp</a:t>
            </a:r>
          </a:p>
          <a:p>
            <a:r>
              <a:rPr lang="en-US" dirty="0" smtClean="0"/>
              <a:t>Dev team lead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 smtClean="0"/>
              <a:t>Twitter</a:t>
            </a:r>
            <a:r>
              <a:rPr lang="en-US" dirty="0" smtClean="0"/>
              <a:t>: @</a:t>
            </a:r>
            <a:r>
              <a:rPr lang="en-US" dirty="0" err="1" smtClean="0"/>
              <a:t>JustinSaraceno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 smtClean="0"/>
              <a:t>Email</a:t>
            </a:r>
            <a:r>
              <a:rPr lang="en-US" dirty="0" smtClean="0"/>
              <a:t>: </a:t>
            </a:r>
            <a:r>
              <a:rPr lang="en-US" dirty="0" err="1" smtClean="0"/>
              <a:t>Justin.Saraceno</a:t>
            </a:r>
            <a:r>
              <a:rPr lang="en-US" dirty="0" smtClean="0"/>
              <a:t> at </a:t>
            </a:r>
            <a:r>
              <a:rPr lang="en-US" dirty="0" err="1" smtClean="0"/>
              <a:t>gmail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Web</a:t>
            </a:r>
            <a:r>
              <a:rPr lang="en-US" dirty="0" smtClean="0"/>
              <a:t>: JustinSaraceno.com</a:t>
            </a:r>
          </a:p>
        </p:txBody>
      </p:sp>
    </p:spTree>
    <p:extLst>
      <p:ext uri="{BB962C8B-B14F-4D97-AF65-F5344CB8AC3E}">
        <p14:creationId xmlns:p14="http://schemas.microsoft.com/office/powerpoint/2010/main" val="252333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next 45 minutes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 Service Bus?</a:t>
            </a:r>
          </a:p>
          <a:p>
            <a:r>
              <a:rPr lang="en-US" dirty="0" smtClean="0"/>
              <a:t>Why would you want to use a Service Bus?</a:t>
            </a:r>
          </a:p>
          <a:p>
            <a:r>
              <a:rPr lang="en-US" dirty="0" smtClean="0"/>
              <a:t>Create an Azure Service Bus Publisher</a:t>
            </a:r>
          </a:p>
          <a:p>
            <a:r>
              <a:rPr lang="en-US" dirty="0" smtClean="0"/>
              <a:t>Consume the Azure Service Bus (and not just with .NET)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156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service bus?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Image source: http</a:t>
            </a:r>
            <a:r>
              <a:rPr lang="en-US" dirty="0"/>
              <a:t>://docs.oracle.com/cd/E21764_01/doc.1111/e15020/img/esb.gif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303" y="2074937"/>
            <a:ext cx="7617375" cy="267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8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service bus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Image </a:t>
            </a:r>
            <a:r>
              <a:rPr lang="en-US" dirty="0" smtClean="0"/>
              <a:t>source http</a:t>
            </a:r>
            <a:r>
              <a:rPr lang="en-US" dirty="0"/>
              <a:t>://images.fineartamerica.com/images-medium-large-5/meh-jason-leonti.jpg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992" y="2284386"/>
            <a:ext cx="4114800" cy="336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1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driven design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418" y="3920826"/>
            <a:ext cx="3571887" cy="267891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210" y="1676400"/>
            <a:ext cx="2476500" cy="3276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439" y="1676400"/>
            <a:ext cx="2381250" cy="32956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428" y="381000"/>
            <a:ext cx="2457938" cy="2998993"/>
          </a:xfrm>
          <a:prstGeom prst="rect">
            <a:avLst/>
          </a:prstGeom>
        </p:spPr>
      </p:pic>
      <p:pic>
        <p:nvPicPr>
          <p:cNvPr id="1028" name="Picture 4" descr="C:\Users\JUSTI_~1\AppData\Local\Temp\SNAGHTML1a72672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028" y="5065704"/>
            <a:ext cx="3351097" cy="167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24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Justin’s widget company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83467" y="2112253"/>
            <a:ext cx="274320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8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azure service bus…</a:t>
            </a:r>
            <a:endParaRPr lang="en-US" dirty="0"/>
          </a:p>
        </p:txBody>
      </p:sp>
      <p:pic>
        <p:nvPicPr>
          <p:cNvPr id="5" name="Content Placeholder 4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81200" y="2479937"/>
            <a:ext cx="9372600" cy="3498326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https://azure.microsoft.com/en-us/services/service-bus/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88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Service Bus Capabilities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59790" y="2002716"/>
            <a:ext cx="4572000" cy="4480560"/>
          </a:xfrm>
        </p:spPr>
        <p:txBody>
          <a:bodyPr/>
          <a:lstStyle/>
          <a:p>
            <a:r>
              <a:rPr lang="en-US" dirty="0" smtClean="0"/>
              <a:t>Durable client-side queue</a:t>
            </a:r>
            <a:endParaRPr lang="en-US" dirty="0" smtClean="0"/>
          </a:p>
          <a:p>
            <a:r>
              <a:rPr lang="en-US" dirty="0" smtClean="0"/>
              <a:t>Failover across multiple datacenters</a:t>
            </a:r>
            <a:endParaRPr lang="en-US" dirty="0" smtClean="0"/>
          </a:p>
          <a:p>
            <a:r>
              <a:rPr lang="en-US" dirty="0" smtClean="0"/>
              <a:t>Datacenter replication</a:t>
            </a:r>
          </a:p>
          <a:p>
            <a:r>
              <a:rPr lang="en-US" dirty="0" smtClean="0"/>
              <a:t>It’s a utility!</a:t>
            </a:r>
            <a:endParaRPr lang="en-US" dirty="0"/>
          </a:p>
        </p:txBody>
      </p:sp>
      <p:graphicFrame>
        <p:nvGraphicFramePr>
          <p:cNvPr id="5" name="Content Placeholder 4" descr="Sample table with 3 columns, 4 rows" title="Table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41318245"/>
              </p:ext>
            </p:extLst>
          </p:nvPr>
        </p:nvGraphicFramePr>
        <p:xfrm>
          <a:off x="1981200" y="2002716"/>
          <a:ext cx="457200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</a:tblGrid>
              <a:tr h="5230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Azure Queues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Azure Service Bus</a:t>
                      </a:r>
                      <a:endParaRPr lang="en-US" dirty="0"/>
                    </a:p>
                  </a:txBody>
                  <a:tcPr anchor="ctr"/>
                </a:tc>
              </a:tr>
              <a:tr h="52300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Ordering Guarantee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FIFO</a:t>
                      </a:r>
                      <a:endParaRPr lang="en-US" dirty="0"/>
                    </a:p>
                  </a:txBody>
                  <a:tcPr anchor="ctr"/>
                </a:tc>
              </a:tr>
              <a:tr h="52300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Received By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First</a:t>
                      </a:r>
                      <a:r>
                        <a:rPr lang="en-US" baseline="0" dirty="0" smtClean="0"/>
                        <a:t> Subscriber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All Subscribers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83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Wireframe Building 16x9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1EF0E57-12D2-4B54-A790-AA6D167593A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wireframe building presentation (widescreen)</Template>
  <TotalTime>0</TotalTime>
  <Words>145</Words>
  <Application>Microsoft Office PowerPoint</Application>
  <PresentationFormat>Widescreen</PresentationFormat>
  <Paragraphs>40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Wireframe Building 16x9</vt:lpstr>
      <vt:lpstr>Azure Service Bus</vt:lpstr>
      <vt:lpstr>About Me</vt:lpstr>
      <vt:lpstr>The next 45 minutes</vt:lpstr>
      <vt:lpstr>What is a service bus?</vt:lpstr>
      <vt:lpstr>What is a service bus</vt:lpstr>
      <vt:lpstr>Domain driven design</vt:lpstr>
      <vt:lpstr>Justin’s widget company</vt:lpstr>
      <vt:lpstr>Back to azure service bus…</vt:lpstr>
      <vt:lpstr>Azure Service Bus Capabilities</vt:lpstr>
      <vt:lpstr>Getting started</vt:lpstr>
      <vt:lpstr>Demo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2016-04-10T17:04:37Z</dcterms:created>
  <dcterms:modified xsi:type="dcterms:W3CDTF">2016-04-16T01:41:24Z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TC030310279991</vt:lpwstr>
  </property>
</Properties>
</file>